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9" r:id="rId2"/>
    <p:sldId id="280" r:id="rId3"/>
    <p:sldId id="281" r:id="rId4"/>
    <p:sldId id="282" r:id="rId5"/>
    <p:sldId id="283" r:id="rId6"/>
    <p:sldId id="288" r:id="rId7"/>
    <p:sldId id="290" r:id="rId8"/>
    <p:sldId id="284" r:id="rId9"/>
    <p:sldId id="285" r:id="rId10"/>
    <p:sldId id="286" r:id="rId11"/>
    <p:sldId id="291" r:id="rId12"/>
    <p:sldId id="287" r:id="rId13"/>
    <p:sldId id="29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405"/>
    <a:srgbClr val="7F7F7F"/>
    <a:srgbClr val="FA7305"/>
    <a:srgbClr val="ED131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95" autoAdjust="0"/>
  </p:normalViewPr>
  <p:slideViewPr>
    <p:cSldViewPr>
      <p:cViewPr varScale="1">
        <p:scale>
          <a:sx n="73" d="100"/>
          <a:sy n="73" d="100"/>
        </p:scale>
        <p:origin x="-79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D1E90-0DC1-41C0-86D7-5FF0EBE9F9D3}" type="datetimeFigureOut">
              <a:rPr lang="en-US" smtClean="0"/>
              <a:pPr/>
              <a:t>3/27/2010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BEC89-E4EF-44A7-AD18-ECB2A171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yaltnetcod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4650" y="1288179"/>
            <a:ext cx="5111750" cy="17039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4830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6999"/>
            <a:ext cx="4040188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6999"/>
            <a:ext cx="4041775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3008313" cy="3992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599"/>
            <a:ext cx="5486400" cy="3736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rgbClr val="FA7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82296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C184-CBE3-4F29-A273-6F4E5CFA4DFC}" type="datetimeFigureOut">
              <a:rPr lang="en-US" smtClean="0"/>
              <a:pPr/>
              <a:t>3/27/2010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gile_Firestarter_Logo2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162800" y="381000"/>
            <a:ext cx="1619250" cy="5397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81000" y="457200"/>
            <a:ext cx="264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solidFill>
                  <a:schemeClr val="bg1"/>
                </a:solidFill>
              </a:rPr>
              <a:t>New York City</a:t>
            </a:r>
            <a:r>
              <a:rPr lang="en-US" i="0" baseline="0" dirty="0" smtClean="0">
                <a:solidFill>
                  <a:schemeClr val="bg1"/>
                </a:solidFill>
              </a:rPr>
              <a:t> Spring 2010</a:t>
            </a:r>
            <a:endParaRPr lang="en-US" i="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baseline="0">
          <a:solidFill>
            <a:srgbClr val="FA730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rgbClr val="FA7305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rgbClr val="FA730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rgbClr val="FA730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rgbClr val="FA730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rgbClr val="FA730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  E  L  C  O  M  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76800"/>
            <a:ext cx="80772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Thanks for coming!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agilefire</a:t>
            </a:r>
            <a:endParaRPr 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133600"/>
            <a:ext cx="3495675" cy="34956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Ain’t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Happen!</a:t>
            </a:r>
          </a:p>
        </p:txBody>
      </p:sp>
      <p:pic>
        <p:nvPicPr>
          <p:cNvPr id="5" name="Picture 4" descr="Loot Who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752600"/>
            <a:ext cx="4064000" cy="46355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438400"/>
            <a:ext cx="4267200" cy="3200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Process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2590800"/>
            <a:ext cx="4572000" cy="30324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&quot;No&quot; Symbol 3"/>
          <p:cNvSpPr/>
          <p:nvPr/>
        </p:nvSpPr>
        <p:spPr>
          <a:xfrm>
            <a:off x="4114800" y="1828800"/>
            <a:ext cx="4800600" cy="4419600"/>
          </a:xfrm>
          <a:prstGeom prst="noSmoking">
            <a:avLst>
              <a:gd name="adj" fmla="val 42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295400"/>
            <a:ext cx="3653875" cy="5038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C:\_wrk\ALT.NET NYC\DDD Presentation Reference Content\microsoft-logo-white-on-blac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900" y="1981200"/>
            <a:ext cx="40005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527300" y="3973513"/>
            <a:ext cx="4178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Developer and Platform Evangelism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895600" y="1524000"/>
          <a:ext cx="5867400" cy="438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1200"/>
                <a:gridCol w="3886200"/>
              </a:tblGrid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8:00am-8:30am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Welcome</a:t>
                      </a:r>
                      <a:r>
                        <a:rPr lang="en-US" baseline="0" dirty="0" smtClean="0"/>
                        <a:t> (and coffee)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8:30am-9:45am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</a:t>
                      </a:r>
                      <a:r>
                        <a:rPr lang="en-US" baseline="0" dirty="0" smtClean="0"/>
                        <a:t> To Agile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9:45am-10:00am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&lt;break&gt;</a:t>
                      </a:r>
                      <a:endParaRPr lang="en-US" i="1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10:00am-11:15am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Agile Estimation (+ lab)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11:15am-12:00pm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Test-Driven</a:t>
                      </a:r>
                      <a:r>
                        <a:rPr lang="en-US" i="0" baseline="0" dirty="0" smtClean="0"/>
                        <a:t> Development (+ lab)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noon-1:00pm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&lt;lunch&gt; (and cont. TDD lab)</a:t>
                      </a:r>
                      <a:endParaRPr lang="en-US" i="1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1:00pm-2:15pm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Integration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2:15pm-3:30pm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Refactoring to a S.O.L.I.D.</a:t>
                      </a:r>
                      <a:r>
                        <a:rPr lang="en-US" i="0" baseline="0" dirty="0" smtClean="0"/>
                        <a:t> Foundation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3:30pm-3:45pm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&lt;break&gt;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3:45pm-5:00pm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Dependency Inversion (+ lab)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5:00pm-6:00pm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Retrospective</a:t>
                      </a:r>
                      <a:r>
                        <a:rPr lang="en-US" baseline="0" dirty="0" smtClean="0"/>
                        <a:t> and wrap-up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Important Places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828800"/>
            <a:ext cx="4314825" cy="43148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Rules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447800"/>
            <a:ext cx="4286250" cy="49720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752600"/>
            <a:ext cx="6309895" cy="4495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Shortage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133600"/>
            <a:ext cx="5283200" cy="3962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HELP ME!</a:t>
            </a:r>
          </a:p>
        </p:txBody>
      </p:sp>
      <p:pic>
        <p:nvPicPr>
          <p:cNvPr id="3" name="Picture 2" descr="question-mark1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7200" y="1371600"/>
            <a:ext cx="3486150" cy="4648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Crowds and Logistics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8498" y="2209800"/>
            <a:ext cx="5073619" cy="4038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103</Words>
  <Application>Microsoft Office PowerPoint</Application>
  <PresentationFormat>On-screen Show (4:3)</PresentationFormat>
  <Paragraphs>37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W  E  L  C  O  M  E</vt:lpstr>
      <vt:lpstr>Slide 2</vt:lpstr>
      <vt:lpstr>Schedule</vt:lpstr>
      <vt:lpstr>Important Places</vt:lpstr>
      <vt:lpstr>Simple Rules</vt:lpstr>
      <vt:lpstr>Look Down!</vt:lpstr>
      <vt:lpstr>Power Shortage</vt:lpstr>
      <vt:lpstr>HELP ME!</vt:lpstr>
      <vt:lpstr>Crowds and Logistics</vt:lpstr>
      <vt:lpstr>#agilefire</vt:lpstr>
      <vt:lpstr>Ain’t Gonna Happen!</vt:lpstr>
      <vt:lpstr>Feedback Process</vt:lpstr>
      <vt:lpstr>Slide 13</vt:lpstr>
    </vt:vector>
  </TitlesOfParts>
  <Company>Microdesk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Bohlen (sbohlen@hotmail.com)</dc:creator>
  <cp:lastModifiedBy>Stephen Bohlen</cp:lastModifiedBy>
  <cp:revision>119</cp:revision>
  <dcterms:created xsi:type="dcterms:W3CDTF">2008-09-22T00:48:41Z</dcterms:created>
  <dcterms:modified xsi:type="dcterms:W3CDTF">2010-03-27T09:39:10Z</dcterms:modified>
</cp:coreProperties>
</file>